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4" r:id="rId4"/>
    <p:sldId id="266" r:id="rId5"/>
    <p:sldId id="267" r:id="rId6"/>
    <p:sldId id="268" r:id="rId7"/>
    <p:sldId id="269" r:id="rId8"/>
    <p:sldId id="270" r:id="rId9"/>
    <p:sldId id="274" r:id="rId10"/>
    <p:sldId id="275" r:id="rId11"/>
    <p:sldId id="276" r:id="rId12"/>
    <p:sldId id="277" r:id="rId13"/>
    <p:sldId id="27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44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D6257-A16C-4401-8066-C3F5DA910C3B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9CA56-ACFE-47C6-97B0-FA0CD56BC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345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D6257-A16C-4401-8066-C3F5DA910C3B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9CA56-ACFE-47C6-97B0-FA0CD56BC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1190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D6257-A16C-4401-8066-C3F5DA910C3B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9CA56-ACFE-47C6-97B0-FA0CD56BC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49960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D6257-A16C-4401-8066-C3F5DA910C3B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9CA56-ACFE-47C6-97B0-FA0CD56BC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0430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D6257-A16C-4401-8066-C3F5DA910C3B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9CA56-ACFE-47C6-97B0-FA0CD56BC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288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D6257-A16C-4401-8066-C3F5DA910C3B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9CA56-ACFE-47C6-97B0-FA0CD56BC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56974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D6257-A16C-4401-8066-C3F5DA910C3B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9CA56-ACFE-47C6-97B0-FA0CD56BC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4576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D6257-A16C-4401-8066-C3F5DA910C3B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9CA56-ACFE-47C6-97B0-FA0CD56BC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78572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D6257-A16C-4401-8066-C3F5DA910C3B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9CA56-ACFE-47C6-97B0-FA0CD56BC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8113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D6257-A16C-4401-8066-C3F5DA910C3B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9CA56-ACFE-47C6-97B0-FA0CD56BC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4557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D6257-A16C-4401-8066-C3F5DA910C3B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9CA56-ACFE-47C6-97B0-FA0CD56BC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392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3D6257-A16C-4401-8066-C3F5DA910C3B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C9CA56-ACFE-47C6-97B0-FA0CD56BC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8524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8125" y="303275"/>
            <a:ext cx="4424972" cy="6258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630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99741" y="1195961"/>
            <a:ext cx="4756252" cy="356718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562078" y="5552562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</a:rPr>
              <a:t>The </a:t>
            </a:r>
            <a:r>
              <a:rPr lang="en-GB" dirty="0" smtClean="0">
                <a:solidFill>
                  <a:srgbClr val="000000"/>
                </a:solidFill>
                <a:latin typeface="Arial" panose="020B0604020202020204" pitchFamily="34" charset="0"/>
              </a:rPr>
              <a:t>old lady </a:t>
            </a:r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</a:rPr>
              <a:t>made a boy one day</a:t>
            </a:r>
            <a:r>
              <a:rPr lang="en-GB" dirty="0"/>
              <a:t/>
            </a:r>
            <a:br>
              <a:rPr lang="en-GB" dirty="0"/>
            </a:br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</a:rPr>
              <a:t>Who leapt from the oven ready to play.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72622" y="1195960"/>
            <a:ext cx="4756253" cy="3567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664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40149" y="1018122"/>
            <a:ext cx="5741081" cy="4305811"/>
          </a:xfrm>
        </p:spPr>
      </p:pic>
      <p:sp>
        <p:nvSpPr>
          <p:cNvPr id="3" name="Rectangle 2"/>
          <p:cNvSpPr/>
          <p:nvPr/>
        </p:nvSpPr>
        <p:spPr>
          <a:xfrm>
            <a:off x="3264131" y="6041568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</a:rPr>
              <a:t>She and her husband were ready to eat</a:t>
            </a:r>
            <a:r>
              <a:rPr lang="en-GB" dirty="0"/>
              <a:t/>
            </a:r>
            <a:br>
              <a:rPr lang="en-GB" dirty="0"/>
            </a:br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</a:rPr>
              <a:t>The gingerbread man who had run down the street.</a:t>
            </a: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23832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371" y="369827"/>
            <a:ext cx="4428266" cy="5037602"/>
          </a:xfrm>
        </p:spPr>
      </p:pic>
      <p:sp>
        <p:nvSpPr>
          <p:cNvPr id="3" name="Rectangle 2"/>
          <p:cNvSpPr/>
          <p:nvPr/>
        </p:nvSpPr>
        <p:spPr>
          <a:xfrm>
            <a:off x="3855371" y="5716031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 smtClean="0">
                <a:solidFill>
                  <a:srgbClr val="000000"/>
                </a:solidFill>
                <a:latin typeface="Arial" panose="020B0604020202020204" pitchFamily="34" charset="0"/>
              </a:rPr>
              <a:t>“Run</a:t>
            </a:r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</a:rPr>
              <a:t>, run, run as fast as you can,</a:t>
            </a:r>
            <a:r>
              <a:rPr lang="en-GB" dirty="0"/>
              <a:t/>
            </a:r>
            <a:br>
              <a:rPr lang="en-GB" dirty="0"/>
            </a:br>
            <a:r>
              <a:rPr lang="en-GB" dirty="0" smtClean="0">
                <a:solidFill>
                  <a:srgbClr val="000000"/>
                </a:solidFill>
                <a:latin typeface="Arial" panose="020B0604020202020204" pitchFamily="34" charset="0"/>
              </a:rPr>
              <a:t>You can’t catch </a:t>
            </a:r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</a:rPr>
              <a:t>me, I’m the gingerbread </a:t>
            </a:r>
            <a:r>
              <a:rPr lang="en-GB" dirty="0" smtClean="0">
                <a:solidFill>
                  <a:srgbClr val="000000"/>
                </a:solidFill>
                <a:latin typeface="Arial" panose="020B0604020202020204" pitchFamily="34" charset="0"/>
              </a:rPr>
              <a:t>man!”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3037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6146" y="276496"/>
            <a:ext cx="6631229" cy="4973421"/>
          </a:xfrm>
        </p:spPr>
      </p:pic>
      <p:sp>
        <p:nvSpPr>
          <p:cNvPr id="3" name="Rectangle 2"/>
          <p:cNvSpPr/>
          <p:nvPr/>
        </p:nvSpPr>
        <p:spPr>
          <a:xfrm>
            <a:off x="2763760" y="5480597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 smtClean="0">
                <a:solidFill>
                  <a:srgbClr val="000000"/>
                </a:solidFill>
                <a:latin typeface="Arial" panose="020B0604020202020204" pitchFamily="34" charset="0"/>
              </a:rPr>
              <a:t>A boy and girl both joined the chase,</a:t>
            </a:r>
          </a:p>
          <a:p>
            <a:r>
              <a:rPr lang="en-GB" dirty="0" smtClean="0">
                <a:solidFill>
                  <a:srgbClr val="000000"/>
                </a:solidFill>
                <a:latin typeface="Arial" panose="020B0604020202020204" pitchFamily="34" charset="0"/>
              </a:rPr>
              <a:t>But the gingerbread man, with a smile on his face,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8357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9396" y="192033"/>
            <a:ext cx="5683208" cy="5011734"/>
          </a:xfrm>
        </p:spPr>
      </p:pic>
      <p:sp>
        <p:nvSpPr>
          <p:cNvPr id="3" name="Rectangle 2"/>
          <p:cNvSpPr/>
          <p:nvPr/>
        </p:nvSpPr>
        <p:spPr>
          <a:xfrm>
            <a:off x="3363884" y="5508214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 smtClean="0">
                <a:solidFill>
                  <a:srgbClr val="000000"/>
                </a:solidFill>
                <a:latin typeface="Arial" panose="020B0604020202020204" pitchFamily="34" charset="0"/>
              </a:rPr>
              <a:t>Said, “Run</a:t>
            </a:r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</a:rPr>
              <a:t>, run, run as fast as you can,</a:t>
            </a:r>
            <a:r>
              <a:rPr lang="en-GB" dirty="0"/>
              <a:t/>
            </a:r>
            <a:br>
              <a:rPr lang="en-GB" dirty="0"/>
            </a:br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</a:rPr>
              <a:t>You can’t catch me, I’m the gingerbread man!”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9662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7110" y="398375"/>
            <a:ext cx="6471210" cy="4853407"/>
          </a:xfrm>
        </p:spPr>
      </p:pic>
      <p:sp>
        <p:nvSpPr>
          <p:cNvPr id="6" name="Rectangle 5"/>
          <p:cNvSpPr/>
          <p:nvPr/>
        </p:nvSpPr>
        <p:spPr>
          <a:xfrm>
            <a:off x="3239194" y="5414095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 smtClean="0">
                <a:solidFill>
                  <a:srgbClr val="000000"/>
                </a:solidFill>
                <a:latin typeface="Arial" panose="020B0604020202020204" pitchFamily="34" charset="0"/>
              </a:rPr>
              <a:t>A cat and a dog both joined the chase,</a:t>
            </a:r>
          </a:p>
          <a:p>
            <a:r>
              <a:rPr lang="en-GB" dirty="0" smtClean="0">
                <a:solidFill>
                  <a:srgbClr val="000000"/>
                </a:solidFill>
                <a:latin typeface="Arial" panose="020B0604020202020204" pitchFamily="34" charset="0"/>
              </a:rPr>
              <a:t>But the gingerbread man, with a smile on his face,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32601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6876" y="383828"/>
            <a:ext cx="7949419" cy="4487429"/>
          </a:xfrm>
        </p:spPr>
      </p:pic>
      <p:sp>
        <p:nvSpPr>
          <p:cNvPr id="6" name="Rectangle 5"/>
          <p:cNvSpPr/>
          <p:nvPr/>
        </p:nvSpPr>
        <p:spPr>
          <a:xfrm>
            <a:off x="3297381" y="5325334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 smtClean="0">
                <a:solidFill>
                  <a:srgbClr val="000000"/>
                </a:solidFill>
                <a:latin typeface="Arial" panose="020B0604020202020204" pitchFamily="34" charset="0"/>
              </a:rPr>
              <a:t>Said, “Run</a:t>
            </a:r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</a:rPr>
              <a:t>, run, run as fast as you can,</a:t>
            </a:r>
            <a:r>
              <a:rPr lang="en-GB" dirty="0"/>
              <a:t/>
            </a:r>
            <a:br>
              <a:rPr lang="en-GB" dirty="0"/>
            </a:br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</a:rPr>
              <a:t>You can’t catch me, I’m the gingerbread man!”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0356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6966" y="323560"/>
            <a:ext cx="5824895" cy="4368671"/>
          </a:xfrm>
        </p:spPr>
      </p:pic>
      <p:sp>
        <p:nvSpPr>
          <p:cNvPr id="3" name="Rectangle 2"/>
          <p:cNvSpPr/>
          <p:nvPr/>
        </p:nvSpPr>
        <p:spPr>
          <a:xfrm>
            <a:off x="3895898" y="5040022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</a:rPr>
              <a:t>He came to a pond that blocked his path</a:t>
            </a:r>
            <a:r>
              <a:rPr lang="en-GB" dirty="0"/>
              <a:t/>
            </a:r>
            <a:br>
              <a:rPr lang="en-GB" dirty="0"/>
            </a:br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</a:rPr>
              <a:t>And gingerbread men don’t like to bath.</a:t>
            </a:r>
            <a:r>
              <a:rPr lang="en-GB" dirty="0"/>
              <a:t/>
            </a:r>
            <a:br>
              <a:rPr lang="en-GB" dirty="0"/>
            </a:br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</a:rPr>
              <a:t>Out jumped a fox who said, “hop on,</a:t>
            </a:r>
            <a:r>
              <a:rPr lang="en-GB" dirty="0"/>
              <a:t/>
            </a:r>
            <a:br>
              <a:rPr lang="en-GB" dirty="0"/>
            </a:br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</a:rPr>
              <a:t>I will take you safely across the pond."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6477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3241" y="454949"/>
            <a:ext cx="6819437" cy="5114578"/>
          </a:xfrm>
        </p:spPr>
      </p:pic>
      <p:sp>
        <p:nvSpPr>
          <p:cNvPr id="3" name="Rectangle 2"/>
          <p:cNvSpPr/>
          <p:nvPr/>
        </p:nvSpPr>
        <p:spPr>
          <a:xfrm>
            <a:off x="3987338" y="5873974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</a:rPr>
              <a:t>He climbed up onto the fox’s back,</a:t>
            </a:r>
            <a:r>
              <a:rPr lang="en-GB" dirty="0"/>
              <a:t/>
            </a:r>
            <a:br>
              <a:rPr lang="en-GB" dirty="0"/>
            </a:br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</a:rPr>
              <a:t>Who licked his lips and wanted to </a:t>
            </a:r>
            <a:r>
              <a:rPr lang="en-GB" dirty="0" smtClean="0">
                <a:solidFill>
                  <a:srgbClr val="000000"/>
                </a:solidFill>
                <a:latin typeface="Arial" panose="020B0604020202020204" pitchFamily="34" charset="0"/>
              </a:rPr>
              <a:t>snack.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0444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578768" y="879235"/>
            <a:ext cx="5239234" cy="3929425"/>
          </a:xfrm>
        </p:spPr>
      </p:pic>
      <p:sp>
        <p:nvSpPr>
          <p:cNvPr id="3" name="Rectangle 2"/>
          <p:cNvSpPr/>
          <p:nvPr/>
        </p:nvSpPr>
        <p:spPr>
          <a:xfrm>
            <a:off x="4361411" y="5740970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</a:rPr>
              <a:t>He climbed onto the fox’s head,</a:t>
            </a:r>
            <a:r>
              <a:rPr lang="en-GB" dirty="0"/>
              <a:t/>
            </a:r>
            <a:br>
              <a:rPr lang="en-GB" dirty="0"/>
            </a:br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</a:rPr>
              <a:t>Who loved the taste of </a:t>
            </a:r>
            <a:r>
              <a:rPr lang="en-GB" dirty="0" smtClean="0">
                <a:solidFill>
                  <a:srgbClr val="000000"/>
                </a:solidFill>
                <a:latin typeface="Arial" panose="020B0604020202020204" pitchFamily="34" charset="0"/>
              </a:rPr>
              <a:t>gingerbread.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7299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768189" y="792910"/>
            <a:ext cx="5146256" cy="3859692"/>
          </a:xfrm>
        </p:spPr>
      </p:pic>
      <p:sp>
        <p:nvSpPr>
          <p:cNvPr id="5" name="Rectangle 4"/>
          <p:cNvSpPr/>
          <p:nvPr/>
        </p:nvSpPr>
        <p:spPr>
          <a:xfrm>
            <a:off x="4120342" y="5558090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</a:rPr>
              <a:t>He climbed </a:t>
            </a:r>
            <a:r>
              <a:rPr lang="en-GB" dirty="0" smtClean="0">
                <a:solidFill>
                  <a:srgbClr val="000000"/>
                </a:solidFill>
                <a:latin typeface="Arial" panose="020B0604020202020204" pitchFamily="34" charset="0"/>
              </a:rPr>
              <a:t>up onto the fox’s nose</a:t>
            </a:r>
          </a:p>
          <a:p>
            <a:r>
              <a:rPr lang="en-GB" dirty="0" smtClean="0">
                <a:solidFill>
                  <a:srgbClr val="000000"/>
                </a:solidFill>
                <a:latin typeface="Arial" panose="020B0604020202020204" pitchFamily="34" charset="0"/>
              </a:rPr>
              <a:t>To stop the water from touching his toes.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6322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6402" y="344689"/>
            <a:ext cx="6096000" cy="4572000"/>
          </a:xfrm>
        </p:spPr>
      </p:pic>
      <p:sp>
        <p:nvSpPr>
          <p:cNvPr id="5" name="Rectangle 4"/>
          <p:cNvSpPr/>
          <p:nvPr/>
        </p:nvSpPr>
        <p:spPr>
          <a:xfrm>
            <a:off x="3437101" y="5167392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 smtClean="0">
                <a:solidFill>
                  <a:srgbClr val="000000"/>
                </a:solidFill>
                <a:latin typeface="Arial" panose="020B0604020202020204" pitchFamily="34" charset="0"/>
              </a:rPr>
              <a:t>SNAP! SNAP! SNAP!</a:t>
            </a:r>
            <a:r>
              <a:rPr lang="en-GB" dirty="0" smtClean="0"/>
              <a:t> was the fox’s plan,</a:t>
            </a:r>
          </a:p>
          <a:p>
            <a:r>
              <a:rPr lang="en-GB" dirty="0" smtClean="0">
                <a:solidFill>
                  <a:srgbClr val="000000"/>
                </a:solidFill>
                <a:latin typeface="Arial" panose="020B0604020202020204" pitchFamily="34" charset="0"/>
              </a:rPr>
              <a:t>And that was the end of the gingerbread man.</a:t>
            </a:r>
          </a:p>
        </p:txBody>
      </p:sp>
    </p:spTree>
    <p:extLst>
      <p:ext uri="{BB962C8B-B14F-4D97-AF65-F5344CB8AC3E}">
        <p14:creationId xmlns:p14="http://schemas.microsoft.com/office/powerpoint/2010/main" val="219420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348</TotalTime>
  <Words>160</Words>
  <Application>Microsoft Office PowerPoint</Application>
  <PresentationFormat>Widescreen</PresentationFormat>
  <Paragraphs>16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Powerpoint</dc:title>
  <dc:creator>Resource</dc:creator>
  <cp:lastModifiedBy>Rachel Baxter</cp:lastModifiedBy>
  <cp:revision>23</cp:revision>
  <cp:lastPrinted>2013-12-02T10:34:23Z</cp:lastPrinted>
  <dcterms:created xsi:type="dcterms:W3CDTF">2013-11-28T09:13:22Z</dcterms:created>
  <dcterms:modified xsi:type="dcterms:W3CDTF">2020-01-17T13:59:15Z</dcterms:modified>
</cp:coreProperties>
</file>